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0" r:id="rId3"/>
    <p:sldId id="261" r:id="rId4"/>
    <p:sldId id="262" r:id="rId5"/>
    <p:sldId id="263" r:id="rId6"/>
    <p:sldId id="285" r:id="rId7"/>
    <p:sldId id="264" r:id="rId8"/>
    <p:sldId id="265" r:id="rId9"/>
    <p:sldId id="286" r:id="rId10"/>
    <p:sldId id="266" r:id="rId11"/>
    <p:sldId id="287" r:id="rId12"/>
    <p:sldId id="267" r:id="rId13"/>
    <p:sldId id="288" r:id="rId14"/>
    <p:sldId id="268" r:id="rId15"/>
    <p:sldId id="269" r:id="rId16"/>
    <p:sldId id="270" r:id="rId17"/>
    <p:sldId id="271" r:id="rId18"/>
    <p:sldId id="289" r:id="rId19"/>
    <p:sldId id="272" r:id="rId20"/>
    <p:sldId id="273" r:id="rId21"/>
    <p:sldId id="290" r:id="rId22"/>
    <p:sldId id="274" r:id="rId23"/>
    <p:sldId id="275" r:id="rId24"/>
    <p:sldId id="276" r:id="rId25"/>
    <p:sldId id="291" r:id="rId26"/>
    <p:sldId id="277" r:id="rId27"/>
    <p:sldId id="278" r:id="rId28"/>
    <p:sldId id="279" r:id="rId29"/>
    <p:sldId id="283" r:id="rId30"/>
    <p:sldId id="284" r:id="rId31"/>
    <p:sldId id="292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5" autoAdjust="0"/>
    <p:restoredTop sz="86339" autoAdjust="0"/>
  </p:normalViewPr>
  <p:slideViewPr>
    <p:cSldViewPr>
      <p:cViewPr varScale="1">
        <p:scale>
          <a:sx n="52" d="100"/>
          <a:sy n="52" d="100"/>
        </p:scale>
        <p:origin x="-9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CFC0632-DDF2-41B4-BE90-B3AEB3CD27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716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B379513-6BBD-4DE0-8BCE-EF643147EC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64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886200" cy="476250"/>
          </a:xfrm>
        </p:spPr>
        <p:txBody>
          <a:bodyPr/>
          <a:lstStyle>
            <a:lvl1pPr>
              <a:defRPr sz="1400" dirty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5A9AC5-2A08-4F16-AEA9-03462A5251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C0431-41EC-4255-80CC-37C31DB3C9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72151-7A3B-4360-9974-E4FFA25585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97817-D88E-4395-BFFD-17C118EE6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91350-DBB3-45E1-A849-0A19C71713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C0C98-E88A-475F-9472-160B331A68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939FF-0C78-470B-921F-FA103D045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52091-B14D-4F3D-90B1-8D1D511D34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A79C5-DD0B-4565-B1B9-64A6B9AA09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8A97A-805A-4819-91BC-5248112747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98D0D-53F7-4838-A130-AF38124682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D463A-6BEA-4897-94D1-C7E7BAFC47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58D34-0C75-4EAD-B0F9-7C67592CD9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dirty="0" smtClean="0"/>
            </a:lvl1pPr>
          </a:lstStyle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2EB7EA2-3AD5-405E-92A4-1FFF3391E9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 smtClean="0"/>
              <a:t>Oracle Virtualization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Last Update </a:t>
            </a:r>
            <a:r>
              <a:rPr lang="en-US" sz="2400" dirty="0" smtClean="0"/>
              <a:t>2012.03.23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1.0.0</a:t>
            </a:r>
            <a:endParaRPr lang="en-US" dirty="0" smtClean="0"/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054363-E51A-4EE1-98CA-534AB3A4529A}" type="slidenum">
              <a:rPr lang="en-US">
                <a:latin typeface="+mn-lt"/>
              </a:rPr>
              <a:pPr/>
              <a:t>1</a:t>
            </a:fld>
            <a:endParaRPr lang="en-US" dirty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46720" cy="452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91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</a:t>
            </a:r>
            <a:r>
              <a:rPr lang="en-US" baseline="0" dirty="0" smtClean="0"/>
              <a:t>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the amount of memory</a:t>
            </a:r>
          </a:p>
          <a:p>
            <a:r>
              <a:rPr lang="en-US" dirty="0" smtClean="0"/>
              <a:t>Be sure this is an amount sufficient for the virtualized OS,</a:t>
            </a:r>
            <a:r>
              <a:rPr lang="en-US" baseline="0" dirty="0" smtClean="0"/>
              <a:t> otherwise the installation will fail with a strange set of errors in the log</a:t>
            </a:r>
          </a:p>
          <a:p>
            <a:r>
              <a:rPr lang="en-US" baseline="0" dirty="0" smtClean="0"/>
              <a:t>This is true of the disk size selected later as well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1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45920"/>
            <a:ext cx="8046720" cy="452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74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</a:t>
            </a:r>
            <a:r>
              <a:rPr lang="en-US" baseline="0" dirty="0" smtClean="0"/>
              <a:t>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is</a:t>
            </a:r>
            <a:r>
              <a:rPr lang="en-US" baseline="0" dirty="0" smtClean="0"/>
              <a:t> the setup of the virtual disk drive</a:t>
            </a:r>
          </a:p>
          <a:p>
            <a:r>
              <a:rPr lang="en-US" baseline="0" dirty="0" smtClean="0"/>
              <a:t>The default is fine for the Virtual Hard Disk</a:t>
            </a:r>
          </a:p>
          <a:p>
            <a:r>
              <a:rPr lang="en-US" baseline="0" dirty="0" smtClean="0"/>
              <a:t>I find a VHD Virtual Hard Disk works best for most operating systems</a:t>
            </a:r>
          </a:p>
          <a:p>
            <a:r>
              <a:rPr lang="en-US" baseline="0" dirty="0" smtClean="0"/>
              <a:t>Dynamically allocated is fine as well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" y="1645920"/>
            <a:ext cx="8046720" cy="452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85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046720" cy="452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2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046720" cy="452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9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046720" cy="452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39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Create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66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46720" cy="452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9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This Section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</a:t>
            </a:r>
          </a:p>
          <a:p>
            <a:pPr lvl="1"/>
            <a:r>
              <a:rPr lang="en-US" dirty="0" smtClean="0"/>
              <a:t>About</a:t>
            </a:r>
            <a:r>
              <a:rPr lang="en-US" baseline="0" dirty="0" smtClean="0"/>
              <a:t> </a:t>
            </a:r>
            <a:r>
              <a:rPr lang="en-US" baseline="0" dirty="0" smtClean="0"/>
              <a:t>Oracle’s approach to virtualization</a:t>
            </a: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29350"/>
            <a:ext cx="2133600" cy="476250"/>
          </a:xfrm>
          <a:noFill/>
        </p:spPr>
        <p:txBody>
          <a:bodyPr/>
          <a:lstStyle/>
          <a:p>
            <a:fld id="{01820397-71B8-4F35-BBC3-B89380CE21C5}" type="slidenum">
              <a:rPr lang="en-US">
                <a:latin typeface="+mn-lt"/>
              </a:rPr>
              <a:pPr/>
              <a:t>2</a:t>
            </a:fld>
            <a:endParaRPr lang="en-US" dirty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046720" cy="452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93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you have a VM with no OS</a:t>
            </a:r>
          </a:p>
          <a:p>
            <a:r>
              <a:rPr lang="en-US" dirty="0" smtClean="0"/>
              <a:t>Click Start, OK, and Next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04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046720" cy="452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7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" y="1645920"/>
            <a:ext cx="8046720" cy="452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2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46720" cy="452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5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tell</a:t>
            </a:r>
            <a:r>
              <a:rPr lang="en-US" baseline="0" dirty="0" smtClean="0"/>
              <a:t> it where to find the OS</a:t>
            </a:r>
          </a:p>
          <a:p>
            <a:r>
              <a:rPr lang="en-US" baseline="0" dirty="0" smtClean="0"/>
              <a:t>In most cases a ISO file on the hard drive of the host machine is best</a:t>
            </a:r>
          </a:p>
          <a:p>
            <a:r>
              <a:rPr lang="en-US" baseline="0" dirty="0" smtClean="0"/>
              <a:t>Click Start</a:t>
            </a:r>
          </a:p>
          <a:p>
            <a:r>
              <a:rPr lang="en-US" baseline="0" dirty="0" smtClean="0"/>
              <a:t>In the window the usual OS installation steps will appear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82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046720" cy="452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046720" cy="452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81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45920"/>
            <a:ext cx="8046720" cy="452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4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46720" cy="452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39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Oracle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Oracle has a comprehensive virtualization approach</a:t>
            </a:r>
          </a:p>
          <a:p>
            <a:r>
              <a:rPr lang="en-US" dirty="0" smtClean="0"/>
              <a:t>Here is a graphic from their web site showing what they</a:t>
            </a:r>
            <a:r>
              <a:rPr lang="en-US" baseline="0" dirty="0" smtClean="0"/>
              <a:t> offer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28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046720" cy="452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this point the</a:t>
            </a:r>
            <a:r>
              <a:rPr lang="en-US" baseline="0" dirty="0" smtClean="0"/>
              <a:t> VM is created and the OS is installed in 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84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</a:t>
            </a:r>
            <a:r>
              <a:rPr lang="en-US" baseline="0" dirty="0" smtClean="0"/>
              <a:t>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 t="30556" r="18906" b="11111"/>
          <a:stretch/>
        </p:blipFill>
        <p:spPr bwMode="auto">
          <a:xfrm>
            <a:off x="457200" y="1600199"/>
            <a:ext cx="8241792" cy="416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1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/>
            <a:r>
              <a:rPr lang="en-US" sz="3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we will concentrate on Oracle’s free desktop virtualization method</a:t>
            </a:r>
            <a:r>
              <a:rPr lang="en-US" sz="3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called Virtual Box</a:t>
            </a:r>
            <a:endParaRPr lang="en-US" sz="3200" dirty="0" smtClean="0">
              <a:effectLst/>
            </a:endParaRPr>
          </a:p>
          <a:p>
            <a:pPr rtl="0" fontAlgn="base"/>
            <a:r>
              <a:rPr lang="en-US" sz="3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 hosted virtualization method</a:t>
            </a:r>
            <a:endParaRPr lang="en-US" dirty="0" smtClean="0">
              <a:effectLst/>
            </a:endParaRPr>
          </a:p>
          <a:p>
            <a:pPr rtl="0" fontAlgn="base"/>
            <a:r>
              <a:rPr lang="en-US" sz="3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downloaded and installed a virtual machine is setup this way</a:t>
            </a:r>
            <a:endParaRPr lang="en-US" dirty="0" smtClean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4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New</a:t>
            </a:r>
          </a:p>
          <a:p>
            <a:r>
              <a:rPr lang="en-US" dirty="0" smtClean="0"/>
              <a:t>Then Next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4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45920"/>
            <a:ext cx="79248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7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38300"/>
            <a:ext cx="79248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31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Give the virtual machine a name</a:t>
            </a:r>
          </a:p>
          <a:p>
            <a:r>
              <a:rPr lang="en-US" dirty="0" smtClean="0"/>
              <a:t>Select the</a:t>
            </a:r>
            <a:r>
              <a:rPr lang="en-US" baseline="0" dirty="0" smtClean="0"/>
              <a:t> type of OS that will run inside the virtual machine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2012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47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NA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CCNA</Template>
  <TotalTime>6174</TotalTime>
  <Words>598</Words>
  <Application>Microsoft Office PowerPoint</Application>
  <PresentationFormat>On-screen Show (4:3)</PresentationFormat>
  <Paragraphs>119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CCNA</vt:lpstr>
      <vt:lpstr>Oracle Virtualization Last Update 2012.03.23 1.0.0</vt:lpstr>
      <vt:lpstr>Objectives of This Section</vt:lpstr>
      <vt:lpstr>What is Oracle Virtualization</vt:lpstr>
      <vt:lpstr>Oracle Virtualization</vt:lpstr>
      <vt:lpstr>Virtual Box</vt:lpstr>
      <vt:lpstr>Virtual Box</vt:lpstr>
      <vt:lpstr>Virtual Box</vt:lpstr>
      <vt:lpstr>Virtual Box</vt:lpstr>
      <vt:lpstr>Virtual Box</vt:lpstr>
      <vt:lpstr>Virtual Box</vt:lpstr>
      <vt:lpstr>Virtual Box</vt:lpstr>
      <vt:lpstr>Virtual Box</vt:lpstr>
      <vt:lpstr>Virtual Box</vt:lpstr>
      <vt:lpstr>Virtual Box</vt:lpstr>
      <vt:lpstr>Virtual Box</vt:lpstr>
      <vt:lpstr>Virtual Box</vt:lpstr>
      <vt:lpstr>Virtual Box</vt:lpstr>
      <vt:lpstr>Virtual Box</vt:lpstr>
      <vt:lpstr>Virtual Box</vt:lpstr>
      <vt:lpstr>Virtual Box</vt:lpstr>
      <vt:lpstr>Virtual Box</vt:lpstr>
      <vt:lpstr>Virtual Box</vt:lpstr>
      <vt:lpstr>Virtual Box</vt:lpstr>
      <vt:lpstr>Virtual Box</vt:lpstr>
      <vt:lpstr>Virtual Box</vt:lpstr>
      <vt:lpstr>Virtual Box</vt:lpstr>
      <vt:lpstr>Virtual Box</vt:lpstr>
      <vt:lpstr>Virtual Box</vt:lpstr>
      <vt:lpstr>Virtual Box</vt:lpstr>
      <vt:lpstr>Virtual Box</vt:lpstr>
      <vt:lpstr>Virtual Box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Virtualization</dc:title>
  <dc:creator>Kenneth M. Chipps Ph.D.</dc:creator>
  <cp:lastModifiedBy>Kenneth M. Chipps Ph.D.</cp:lastModifiedBy>
  <cp:revision>413</cp:revision>
  <cp:lastPrinted>2010-12-18T03:18:31Z</cp:lastPrinted>
  <dcterms:created xsi:type="dcterms:W3CDTF">2000-09-27T16:26:34Z</dcterms:created>
  <dcterms:modified xsi:type="dcterms:W3CDTF">2012-03-24T03:58:48Z</dcterms:modified>
</cp:coreProperties>
</file>