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517" r:id="rId2"/>
    <p:sldId id="496" r:id="rId3"/>
    <p:sldId id="497" r:id="rId4"/>
    <p:sldId id="498" r:id="rId5"/>
    <p:sldId id="499" r:id="rId6"/>
    <p:sldId id="501" r:id="rId7"/>
    <p:sldId id="500" r:id="rId8"/>
    <p:sldId id="505" r:id="rId9"/>
    <p:sldId id="504" r:id="rId10"/>
    <p:sldId id="506" r:id="rId11"/>
    <p:sldId id="507" r:id="rId12"/>
    <p:sldId id="502" r:id="rId13"/>
    <p:sldId id="508" r:id="rId14"/>
    <p:sldId id="503" r:id="rId15"/>
    <p:sldId id="509" r:id="rId16"/>
    <p:sldId id="515" r:id="rId17"/>
    <p:sldId id="514" r:id="rId18"/>
    <p:sldId id="511" r:id="rId19"/>
    <p:sldId id="516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Route Redistribution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2012.01.25</a:t>
            </a:r>
            <a:endParaRPr lang="en-US" sz="2400" dirty="0" smtClean="0"/>
          </a:p>
          <a:p>
            <a:r>
              <a:rPr lang="en-US" sz="2400" dirty="0" smtClean="0"/>
              <a:t>1.0.0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2012 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 and EIGRP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s0/0/1</a:t>
            </a:r>
          </a:p>
          <a:p>
            <a:r>
              <a:rPr lang="en-US" dirty="0" err="1" smtClean="0"/>
              <a:t>ip</a:t>
            </a:r>
            <a:r>
              <a:rPr lang="en-US" dirty="0" smtClean="0"/>
              <a:t> address 192.168.2.1 255.255.255.0</a:t>
            </a:r>
          </a:p>
          <a:p>
            <a:r>
              <a:rPr lang="en-US" dirty="0" smtClean="0"/>
              <a:t>no shutdown</a:t>
            </a:r>
          </a:p>
          <a:p>
            <a:r>
              <a:rPr lang="en-US" dirty="0" smtClean="0"/>
              <a:t>clock rate 64000</a:t>
            </a:r>
          </a:p>
          <a:p>
            <a:r>
              <a:rPr lang="en-US" dirty="0" smtClean="0"/>
              <a:t>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 and EIGRP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router ospf 1</a:t>
            </a:r>
          </a:p>
          <a:p>
            <a:r>
              <a:rPr lang="en-US" smtClean="0"/>
              <a:t>network 192.168.1.0 0.0.0.255 area 0</a:t>
            </a:r>
          </a:p>
          <a:p>
            <a:r>
              <a:rPr lang="en-US" smtClean="0"/>
              <a:t>router eigrp 1</a:t>
            </a:r>
          </a:p>
          <a:p>
            <a:r>
              <a:rPr lang="en-US" smtClean="0"/>
              <a:t>network 192.168.2.0</a:t>
            </a:r>
          </a:p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EIGRP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 t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s0/0/1</a:t>
            </a:r>
          </a:p>
          <a:p>
            <a:r>
              <a:rPr lang="en-US" dirty="0" err="1" smtClean="0"/>
              <a:t>ip</a:t>
            </a:r>
            <a:r>
              <a:rPr lang="en-US" dirty="0" smtClean="0"/>
              <a:t> address 192.168.2.2 255.255.255.0</a:t>
            </a:r>
          </a:p>
          <a:p>
            <a:r>
              <a:rPr lang="en-US" dirty="0" smtClean="0"/>
              <a:t>no shutdown</a:t>
            </a:r>
          </a:p>
          <a:p>
            <a:r>
              <a:rPr lang="en-US" dirty="0" smtClean="0"/>
              <a:t>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EIGRP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 </a:t>
            </a:r>
            <a:r>
              <a:rPr lang="en-US" dirty="0" err="1" smtClean="0"/>
              <a:t>eigrp</a:t>
            </a:r>
            <a:r>
              <a:rPr lang="en-US" dirty="0" smtClean="0"/>
              <a:t> 1</a:t>
            </a:r>
          </a:p>
          <a:p>
            <a:r>
              <a:rPr lang="en-US" dirty="0" smtClean="0"/>
              <a:t>network 192.168.2.0</a:t>
            </a:r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is for the</a:t>
            </a:r>
          </a:p>
          <a:p>
            <a:pPr lvl="1"/>
            <a:r>
              <a:rPr lang="en-US" baseline="0" dirty="0" smtClean="0"/>
              <a:t>OSPF Only router</a:t>
            </a:r>
            <a:endParaRPr lang="en-US" dirty="0" smtClean="0"/>
          </a:p>
          <a:p>
            <a:pPr lvl="2"/>
            <a:r>
              <a:rPr lang="en-US" dirty="0" smtClean="0"/>
              <a:t>C 192.168.1.0/24 is directly connected, Serial0/0/0</a:t>
            </a:r>
          </a:p>
          <a:p>
            <a:pPr lvl="1"/>
            <a:r>
              <a:rPr lang="en-US" dirty="0" smtClean="0"/>
              <a:t>EIGRP Only Router</a:t>
            </a:r>
          </a:p>
          <a:p>
            <a:pPr lvl="2"/>
            <a:r>
              <a:rPr lang="en-US" dirty="0" smtClean="0"/>
              <a:t>C 192.168.2.0/24 is directly connected, Serial0/0/1</a:t>
            </a:r>
          </a:p>
          <a:p>
            <a:pPr lvl="1"/>
            <a:r>
              <a:rPr lang="en-US" dirty="0" smtClean="0"/>
              <a:t>OSPF and EIGRP Router</a:t>
            </a:r>
          </a:p>
          <a:p>
            <a:pPr lvl="2"/>
            <a:r>
              <a:rPr lang="en-US" dirty="0" smtClean="0"/>
              <a:t>C 192.168.1.0/24 is directly connected, Serial0/0/0</a:t>
            </a:r>
          </a:p>
          <a:p>
            <a:pPr lvl="2"/>
            <a:r>
              <a:rPr lang="en-US" dirty="0" smtClean="0"/>
              <a:t>C 192.168.2.0/24 is directly connected</a:t>
            </a:r>
            <a:r>
              <a:rPr lang="en-US" smtClean="0"/>
              <a:t>, Serial0/0/1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Redistribution is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route redistribution</a:t>
            </a:r>
            <a:r>
              <a:rPr lang="en-US" baseline="0" dirty="0" smtClean="0"/>
              <a:t> command is added to the OSPF and EIGRP router</a:t>
            </a:r>
          </a:p>
          <a:p>
            <a:pPr lvl="1"/>
            <a:r>
              <a:rPr lang="en-US" dirty="0" smtClean="0"/>
              <a:t>router </a:t>
            </a:r>
            <a:r>
              <a:rPr lang="en-US" dirty="0" err="1" smtClean="0"/>
              <a:t>ospf</a:t>
            </a:r>
            <a:r>
              <a:rPr lang="en-US" dirty="0" smtClean="0"/>
              <a:t> 1</a:t>
            </a:r>
          </a:p>
          <a:p>
            <a:pPr lvl="1"/>
            <a:r>
              <a:rPr lang="en-US" dirty="0" smtClean="0"/>
              <a:t>redistribute </a:t>
            </a:r>
            <a:r>
              <a:rPr lang="en-US" dirty="0" err="1" smtClean="0"/>
              <a:t>eigrp</a:t>
            </a:r>
            <a:r>
              <a:rPr lang="en-US" dirty="0" smtClean="0"/>
              <a:t> 1</a:t>
            </a:r>
          </a:p>
          <a:p>
            <a:pPr lvl="0"/>
            <a:r>
              <a:rPr lang="en-US" dirty="0" smtClean="0"/>
              <a:t> The route says</a:t>
            </a:r>
          </a:p>
          <a:p>
            <a:pPr lvl="1"/>
            <a:r>
              <a:rPr lang="en-US" dirty="0" smtClean="0"/>
              <a:t>% Only </a:t>
            </a:r>
            <a:r>
              <a:rPr lang="en-US" dirty="0" err="1" smtClean="0"/>
              <a:t>classful</a:t>
            </a:r>
            <a:r>
              <a:rPr lang="en-US" dirty="0" smtClean="0"/>
              <a:t> networks will be redistributed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Redistribution is Added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And for the other way</a:t>
            </a:r>
          </a:p>
          <a:p>
            <a:pPr lvl="1"/>
            <a:r>
              <a:rPr lang="en-US" smtClean="0"/>
              <a:t>router eigrp 1</a:t>
            </a:r>
          </a:p>
          <a:p>
            <a:pPr lvl="1"/>
            <a:r>
              <a:rPr lang="it-IT" sz="2800" smtClean="0">
                <a:solidFill>
                  <a:schemeClr val="tx1"/>
                </a:solidFill>
                <a:effectLst/>
                <a:latin typeface="+mn-lt"/>
              </a:rPr>
              <a:t>redistribute ospf 1 metric</a:t>
            </a:r>
            <a:r>
              <a:rPr lang="it-IT" sz="2800" baseline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2800" smtClean="0">
                <a:solidFill>
                  <a:schemeClr val="tx1"/>
                </a:solidFill>
                <a:effectLst/>
                <a:latin typeface="+mn-lt"/>
              </a:rPr>
              <a:t>10000 10 255 1 1500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Redistribution is Added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redistributing </a:t>
            </a:r>
            <a:r>
              <a:rPr lang="en-US" dirty="0" err="1" smtClean="0"/>
              <a:t>ospf</a:t>
            </a:r>
            <a:r>
              <a:rPr lang="en-US" dirty="0" smtClean="0"/>
              <a:t> a few metrics must be specified at the end of</a:t>
            </a:r>
            <a:r>
              <a:rPr lang="en-US" baseline="0" dirty="0" smtClean="0"/>
              <a:t> the command</a:t>
            </a:r>
          </a:p>
          <a:p>
            <a:r>
              <a:rPr lang="en-US" baseline="0" dirty="0" smtClean="0"/>
              <a:t>These are</a:t>
            </a:r>
          </a:p>
          <a:p>
            <a:pPr lvl="1"/>
            <a:r>
              <a:rPr lang="en-US" dirty="0" smtClean="0"/>
              <a:t>Bandwidth in kbps</a:t>
            </a:r>
          </a:p>
          <a:p>
            <a:pPr lvl="1"/>
            <a:r>
              <a:rPr lang="en-US" dirty="0" smtClean="0"/>
              <a:t>Delay in microseconds</a:t>
            </a:r>
          </a:p>
          <a:p>
            <a:pPr lvl="1"/>
            <a:r>
              <a:rPr lang="en-US" dirty="0" smtClean="0"/>
              <a:t>Reliability from 0 to 255 where 255 is best</a:t>
            </a:r>
          </a:p>
          <a:p>
            <a:pPr lvl="1"/>
            <a:r>
              <a:rPr lang="en-US" dirty="0" smtClean="0"/>
              <a:t>Loading from 0 to 255 where 255 fully</a:t>
            </a:r>
            <a:r>
              <a:rPr lang="en-US" baseline="0" dirty="0" smtClean="0"/>
              <a:t> loaded</a:t>
            </a:r>
            <a:endParaRPr lang="en-US" dirty="0" smtClean="0"/>
          </a:p>
          <a:p>
            <a:pPr lvl="1"/>
            <a:r>
              <a:rPr lang="en-US" dirty="0" smtClean="0"/>
              <a:t>MTU such as 1500 bytes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Redistribution is Added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</a:t>
            </a:r>
            <a:r>
              <a:rPr lang="en-US" baseline="0" dirty="0" smtClean="0"/>
              <a:t> see in the OSPF Only router</a:t>
            </a:r>
          </a:p>
          <a:p>
            <a:pPr lvl="1"/>
            <a:r>
              <a:rPr lang="en-US" dirty="0" smtClean="0"/>
              <a:t>C 192.168.1.0/24 is directly connected, Serial0/0/0</a:t>
            </a:r>
          </a:p>
          <a:p>
            <a:pPr lvl="1"/>
            <a:r>
              <a:rPr lang="en-US" dirty="0" smtClean="0"/>
              <a:t>O E2 192.168.2.0/24 [110/20] via 192.168.1.2, 00:02:30, Serial0/0/0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Redistribution is Added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And</a:t>
            </a:r>
            <a:r>
              <a:rPr lang="en-US" baseline="0" smtClean="0"/>
              <a:t> in the EIGRP Only router</a:t>
            </a:r>
          </a:p>
          <a:p>
            <a:pPr lvl="1"/>
            <a:r>
              <a:rPr lang="en-US" baseline="0" smtClean="0"/>
              <a:t>D EX 192.168.1.0/24 [170/3072256] via 192.168.2.1, 00:00:29, Serial0/0/1</a:t>
            </a:r>
          </a:p>
          <a:p>
            <a:pPr lvl="1"/>
            <a:r>
              <a:rPr lang="en-US" baseline="0" smtClean="0"/>
              <a:t>C 192.168.2.0/24 is directly connected, Serial0/0/1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4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84006-795F-4738-B316-45CEFAA58DD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redistributing routes between different routing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design a routing protocol will only share routes it knows about with routers running the same routing protocol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other words, OSPF only talks to OSPF, EIGRP to EIGRP, and RIP to RIP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case where one router is populating its routing table using say OSPF while its neighbor is using EIGRP for that purpose in order for a route learned by OSPF to be used by a router using EIGRP that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 must be injected or distributed into the other routing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 redistribution then allows two different routing protocols to share and advertise routes to each other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let’s</a:t>
            </a: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say we have three routers in a row</a:t>
            </a:r>
          </a:p>
          <a:p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4" t="35555" r="36249" b="32463"/>
          <a:stretch/>
        </p:blipFill>
        <p:spPr bwMode="auto">
          <a:xfrm>
            <a:off x="457195" y="1676400"/>
            <a:ext cx="8228796" cy="357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</a:t>
            </a:r>
            <a:r>
              <a:rPr lang="en-US" baseline="0" dirty="0" smtClean="0"/>
              <a:t>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enable</a:t>
            </a:r>
          </a:p>
          <a:p>
            <a:r>
              <a:rPr lang="en-US" baseline="0" dirty="0" err="1" smtClean="0"/>
              <a:t>config</a:t>
            </a:r>
            <a:r>
              <a:rPr lang="en-US" baseline="0" dirty="0" smtClean="0"/>
              <a:t> t</a:t>
            </a:r>
          </a:p>
          <a:p>
            <a:r>
              <a:rPr lang="en-US" baseline="0" dirty="0" err="1" smtClean="0"/>
              <a:t>int</a:t>
            </a:r>
            <a:r>
              <a:rPr lang="en-US" baseline="0" dirty="0" smtClean="0"/>
              <a:t> s0/0/0</a:t>
            </a:r>
          </a:p>
          <a:p>
            <a:r>
              <a:rPr lang="en-US" baseline="0" dirty="0" err="1" smtClean="0"/>
              <a:t>ip</a:t>
            </a:r>
            <a:r>
              <a:rPr lang="en-US" baseline="0" dirty="0" smtClean="0"/>
              <a:t> address 192.168.1.1 255.255.255.0</a:t>
            </a:r>
          </a:p>
          <a:p>
            <a:r>
              <a:rPr lang="en-US" baseline="0" dirty="0" smtClean="0"/>
              <a:t>no shutdown</a:t>
            </a:r>
          </a:p>
          <a:p>
            <a:r>
              <a:rPr lang="en-US" baseline="0" dirty="0" smtClean="0"/>
              <a:t>clock rate 64000</a:t>
            </a:r>
          </a:p>
          <a:p>
            <a:r>
              <a:rPr lang="en-US" baseline="0" dirty="0" smtClean="0"/>
              <a:t>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smtClean="0"/>
              <a:t>router ospf 1</a:t>
            </a:r>
          </a:p>
          <a:p>
            <a:r>
              <a:rPr lang="en-US" baseline="0" smtClean="0"/>
              <a:t>network 192.168.1.0 0.0.0.255 area 0</a:t>
            </a:r>
          </a:p>
          <a:p>
            <a:r>
              <a:rPr lang="en-US" baseline="0" smtClean="0"/>
              <a:t>end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 and EIGRP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 t</a:t>
            </a:r>
          </a:p>
          <a:p>
            <a:r>
              <a:rPr lang="en-US" dirty="0" smtClean="0"/>
              <a:t>in s0/0/0</a:t>
            </a:r>
          </a:p>
          <a:p>
            <a:r>
              <a:rPr lang="en-US" dirty="0" err="1" smtClean="0"/>
              <a:t>ip</a:t>
            </a:r>
            <a:r>
              <a:rPr lang="en-US" dirty="0" smtClean="0"/>
              <a:t> address 192.168.1.2 255.255.255.0</a:t>
            </a:r>
          </a:p>
          <a:p>
            <a:r>
              <a:rPr lang="en-US" dirty="0" smtClean="0"/>
              <a:t>no shutdown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10661</TotalTime>
  <Words>637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CiscoAcademy</vt:lpstr>
      <vt:lpstr>Route Redistribution</vt:lpstr>
      <vt:lpstr>Objectives</vt:lpstr>
      <vt:lpstr>Route Redistribution</vt:lpstr>
      <vt:lpstr>Route Redistribution</vt:lpstr>
      <vt:lpstr>Route Redistribution</vt:lpstr>
      <vt:lpstr>Route Redistribution</vt:lpstr>
      <vt:lpstr>OSPF Only</vt:lpstr>
      <vt:lpstr>OSPF Only</vt:lpstr>
      <vt:lpstr>OSPF and EIGRP</vt:lpstr>
      <vt:lpstr>OSPF and EIGRP</vt:lpstr>
      <vt:lpstr>OSPF and EIGRP</vt:lpstr>
      <vt:lpstr>EIGRP Only</vt:lpstr>
      <vt:lpstr>EIGRP Only</vt:lpstr>
      <vt:lpstr>Routing Tables</vt:lpstr>
      <vt:lpstr>Route Redistribution is Added</vt:lpstr>
      <vt:lpstr>Route Redistribution is Added</vt:lpstr>
      <vt:lpstr>Route Redistribution is Added</vt:lpstr>
      <vt:lpstr>Route Redistribution is Added</vt:lpstr>
      <vt:lpstr>Route Redistribution is Added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Redistribution</dc:title>
  <dc:creator>Kenneth M. Chipps Ph.D.</dc:creator>
  <cp:lastModifiedBy>Kenneth M. Chipps Ph.D.</cp:lastModifiedBy>
  <cp:revision>281</cp:revision>
  <cp:lastPrinted>2012-01-24T19:07:52Z</cp:lastPrinted>
  <dcterms:created xsi:type="dcterms:W3CDTF">2003-05-01T16:03:04Z</dcterms:created>
  <dcterms:modified xsi:type="dcterms:W3CDTF">2015-08-17T17:11:20Z</dcterms:modified>
</cp:coreProperties>
</file>