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542" r:id="rId2"/>
    <p:sldId id="496" r:id="rId3"/>
    <p:sldId id="497" r:id="rId4"/>
    <p:sldId id="535" r:id="rId5"/>
    <p:sldId id="537" r:id="rId6"/>
    <p:sldId id="541" r:id="rId7"/>
    <p:sldId id="53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7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627063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1900238"/>
            <a:ext cx="7940675" cy="35718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dirty="0" smtClean="0"/>
              <a:t>Copyright 2008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Link State Routing Protocols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2010.09.08</a:t>
            </a:r>
            <a:endParaRPr lang="en-US" sz="2400" dirty="0" smtClean="0"/>
          </a:p>
          <a:p>
            <a:r>
              <a:rPr lang="en-US" sz="2400" dirty="0" smtClean="0"/>
              <a:t>1.1.0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3B9E-2404-4367-A734-1461D95241C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</p:spPr>
        <p:txBody>
          <a:bodyPr/>
          <a:lstStyle/>
          <a:p>
            <a:r>
              <a:rPr lang="en-US" dirty="0" smtClean="0"/>
              <a:t>Copyright </a:t>
            </a:r>
            <a:r>
              <a:rPr lang="en-US" dirty="0" smtClean="0"/>
              <a:t>2008-2010 </a:t>
            </a:r>
            <a:r>
              <a:rPr lang="en-US" dirty="0" smtClean="0"/>
              <a:t>Kenneth M. </a:t>
            </a:r>
            <a:r>
              <a:rPr lang="en-US" dirty="0" err="1" smtClean="0"/>
              <a:t>Chipps</a:t>
            </a:r>
            <a:r>
              <a:rPr lang="en-US" dirty="0" smtClean="0"/>
              <a:t> Ph.D. www.chipps.com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2005-2008 Kenneth M. Chipps PhD www.chipps.com</a:t>
            </a:r>
            <a:endParaRPr lang="en-US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84006-795F-4738-B316-45CEFAA58DD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the characteristics of link</a:t>
            </a:r>
            <a:r>
              <a:rPr lang="en-US" baseline="0" dirty="0" smtClean="0"/>
              <a:t> state routing protocols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2005-2008 Kenneth M. Chipps PhD www.chipps.com</a:t>
            </a:r>
            <a:endParaRPr lang="en-US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6A593-EE79-489C-A8E3-146087AFEFBB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aseline="0" dirty="0" smtClean="0"/>
              <a:t>Link State Routing Protocols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A link state routing protocol is one that uses the </a:t>
            </a:r>
            <a:r>
              <a:rPr lang="en-US" sz="3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Dijkstra</a:t>
            </a:r>
            <a:r>
              <a:rPr lang="en-US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shortest path first algorithm</a:t>
            </a:r>
          </a:p>
          <a:p>
            <a:pPr lvl="0"/>
            <a:r>
              <a:rPr lang="en-US" dirty="0" smtClean="0"/>
              <a:t>The shortest path</a:t>
            </a:r>
            <a:r>
              <a:rPr lang="en-US" baseline="0" dirty="0" smtClean="0"/>
              <a:t> is not the one with the fewest hops in all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</a:t>
            </a:r>
            <a:r>
              <a:rPr lang="en-US" baseline="0" dirty="0" smtClean="0"/>
              <a:t> State Protocol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</a:t>
            </a:r>
            <a:r>
              <a:rPr lang="en-US" baseline="0" dirty="0" smtClean="0"/>
              <a:t> general link state routing protocols operate in this manner</a:t>
            </a:r>
            <a:endParaRPr lang="en-US" dirty="0" smtClean="0"/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routers records its own directly connected networks</a:t>
            </a:r>
            <a:endParaRPr lang="en-US" sz="3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router exchanges a hello packet with its directly connected neighbors</a:t>
            </a:r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router creates a Link State Packet that contains what it knows</a:t>
            </a: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about its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neighbors such as identification, link type, and bandwidth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Protocol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Link State Packet is sent to all its neighbors who then store the information, after that they forward it until all routers have the same information</a:t>
            </a:r>
            <a:endParaRPr lang="en-US" dirty="0" smtClean="0"/>
          </a:p>
          <a:p>
            <a:pPr lvl="1" rtl="0" fontAlgn="base"/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Once all the routers have the same information each one</a:t>
            </a:r>
            <a:r>
              <a:rPr lang="en-US" sz="28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constructs a topological map of the network from which the best routes to a destination are computed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State Routing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only two link state routing protocols</a:t>
            </a:r>
          </a:p>
          <a:p>
            <a:pPr lvl="1"/>
            <a:r>
              <a:rPr lang="en-US" dirty="0" err="1" smtClean="0"/>
              <a:t>OSPF</a:t>
            </a:r>
            <a:endParaRPr lang="en-US" dirty="0" smtClean="0"/>
          </a:p>
          <a:p>
            <a:pPr lvl="1"/>
            <a:r>
              <a:rPr lang="en-US" dirty="0" smtClean="0"/>
              <a:t>IS-IS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2008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6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45462" cy="838200"/>
          </a:xfrm>
        </p:spPr>
        <p:txBody>
          <a:bodyPr/>
          <a:lstStyle/>
          <a:p>
            <a:r>
              <a:rPr lang="en-US" dirty="0" smtClean="0"/>
              <a:t>Link</a:t>
            </a:r>
            <a:r>
              <a:rPr lang="en-US" baseline="0" dirty="0" smtClean="0"/>
              <a:t> </a:t>
            </a:r>
            <a:r>
              <a:rPr lang="en-US" dirty="0" smtClean="0"/>
              <a:t>State </a:t>
            </a:r>
            <a:r>
              <a:rPr lang="en-US" dirty="0"/>
              <a:t>Routing Protocols</a:t>
            </a:r>
          </a:p>
        </p:txBody>
      </p:sp>
      <p:graphicFrame>
        <p:nvGraphicFramePr>
          <p:cNvPr id="1262715" name="Group 123"/>
          <p:cNvGraphicFramePr>
            <a:graphicFrameLocks noGrp="1"/>
          </p:cNvGraphicFramePr>
          <p:nvPr>
            <p:ph type="tbl" idx="1"/>
          </p:nvPr>
        </p:nvGraphicFramePr>
        <p:xfrm>
          <a:off x="636588" y="1676400"/>
          <a:ext cx="7940675" cy="3792427"/>
        </p:xfrm>
        <a:graphic>
          <a:graphicData uri="http://schemas.openxmlformats.org/drawingml/2006/table">
            <a:tbl>
              <a:tblPr/>
              <a:tblGrid>
                <a:gridCol w="1255712"/>
                <a:gridCol w="1247775"/>
                <a:gridCol w="1503363"/>
                <a:gridCol w="1436687"/>
                <a:gridCol w="1584325"/>
                <a:gridCol w="912813"/>
              </a:tblGrid>
              <a:tr h="222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Routing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protocol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Builds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Topological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map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Router can independently determine the shortest path to every network.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Convergence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periodic/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event driven routing updates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LSP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Distance vector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Slow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Generally 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Link State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Fast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Generally Yes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Yes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82124" marR="82124" marT="41061" marB="4106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10049</TotalTime>
  <Words>287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CiscoAcademy</vt:lpstr>
      <vt:lpstr>Link State Routing Protocols</vt:lpstr>
      <vt:lpstr>Objectives</vt:lpstr>
      <vt:lpstr>Link State Routing Protocols</vt:lpstr>
      <vt:lpstr>Link State Protocol Operation</vt:lpstr>
      <vt:lpstr>Link State Protocol Operation</vt:lpstr>
      <vt:lpstr>Link State Routing Protocols</vt:lpstr>
      <vt:lpstr>Link State Routing Protocols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State Routing Protocols</dc:title>
  <dc:creator>Kenneth M. Chipps Ph.D.</dc:creator>
  <cp:lastModifiedBy>Kenneth M. Chipps Ph.D.</cp:lastModifiedBy>
  <cp:revision>226</cp:revision>
  <dcterms:created xsi:type="dcterms:W3CDTF">2003-05-01T16:03:04Z</dcterms:created>
  <dcterms:modified xsi:type="dcterms:W3CDTF">2015-06-10T15:28:42Z</dcterms:modified>
</cp:coreProperties>
</file>