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328" r:id="rId2"/>
    <p:sldId id="372" r:id="rId3"/>
    <p:sldId id="373" r:id="rId4"/>
    <p:sldId id="456" r:id="rId5"/>
    <p:sldId id="457" r:id="rId6"/>
    <p:sldId id="458" r:id="rId7"/>
    <p:sldId id="459" r:id="rId8"/>
    <p:sldId id="460" r:id="rId9"/>
    <p:sldId id="461" r:id="rId10"/>
    <p:sldId id="45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4" autoAdjust="0"/>
  </p:normalViewPr>
  <p:slideViewPr>
    <p:cSldViewPr>
      <p:cViewPr varScale="1">
        <p:scale>
          <a:sx n="52" d="100"/>
          <a:sy n="52" d="100"/>
        </p:scale>
        <p:origin x="-1404" y="-10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D0C0CF-E046-4CB0-BF74-DFCA1EE58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4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048FC3A-F432-4EB0-ABD6-891B4D26B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3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8862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FEFBF-24B3-41A7-9CA2-F77F95912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3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E36D7-3C83-460C-A1C9-D8A8B967D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F77DF-7CAF-466E-B97B-08B3167E5A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45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FD0EA-6AE1-4619-A70B-B90A2D1597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8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835E1-DDA7-4B92-AEE1-CDF2B38A91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5FB8-FC38-41AB-B227-C81DA60DC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B2E5C-12F4-4B88-A61A-6F2EED878D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238ED-4189-4605-87B6-689DB11629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2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94F6-791D-441F-993A-175B8B2D8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8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2531A-FB83-423D-8525-095CD4029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5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E2F0-F06B-42AF-BC3C-40FBF584D9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2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DC57E-96AB-49EB-A310-6DFF14724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6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E2D9-8048-4D18-8F67-4E5518902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3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2008 Kenneth M. Chipps Ph.D. www.chipps.com</a:t>
            </a:r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25C2CC-CB58-4CCD-9F88-6CF69B2AF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5225"/>
            <a:ext cx="3962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Use the Noyes</a:t>
            </a:r>
            <a:br>
              <a:rPr lang="en-US" altLang="en-US" smtClean="0"/>
            </a:br>
            <a:r>
              <a:rPr lang="en-US" altLang="en-US" smtClean="0"/>
              <a:t>Fiber Optic Cable</a:t>
            </a:r>
            <a:br>
              <a:rPr lang="en-US" altLang="en-US" smtClean="0"/>
            </a:br>
            <a:r>
              <a:rPr lang="en-US" altLang="en-US" smtClean="0"/>
              <a:t>Inspection Scope</a:t>
            </a:r>
            <a:br>
              <a:rPr lang="en-US" altLang="en-US" smtClean="0"/>
            </a:br>
            <a:r>
              <a:rPr lang="en-US" altLang="en-US" smtClean="0"/>
              <a:t> </a:t>
            </a:r>
            <a:r>
              <a:rPr lang="en-US" sz="2400" smtClean="0"/>
              <a:t>Last Update 2008.08.13</a:t>
            </a:r>
            <a:br>
              <a:rPr lang="en-US" sz="2400" smtClean="0"/>
            </a:br>
            <a:r>
              <a:rPr lang="en-US" sz="2400" smtClean="0"/>
              <a:t>1.0.0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D60ADEF-D1BA-4796-AF00-8829854503BB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best review is to use the tool, so get to work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5DE39AF-C748-47DF-A183-5C0873AFEDB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how to use the Noyes VS 300 fiber optic cable inspection scope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BB0E102-1C0A-42CC-9977-2EA3059BCAB8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Inspection Scope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fiber optic cable inspection scope is used to examine the end faces of fiber optic connectors</a:t>
            </a:r>
          </a:p>
          <a:p>
            <a:r>
              <a:rPr lang="en-US" smtClean="0"/>
              <a:t>This is to ensure they are both clean and undamaged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83B1CB-D2A0-4E00-AA7F-8E45D385D059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Noyes VS 300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particular unit is designed so that the user never looks directly at the light source, as doing so can cause eye damage</a:t>
            </a:r>
          </a:p>
          <a:p>
            <a:r>
              <a:rPr lang="en-US" smtClean="0"/>
              <a:t>The magnification is 400X</a:t>
            </a:r>
          </a:p>
          <a:p>
            <a:r>
              <a:rPr lang="en-US" smtClean="0"/>
              <a:t>Here are the parts of this device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5D16C0A-9C69-4320-9CF8-942A186CBCE3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Noyes VS 300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7BBB98-E392-45FB-B629-92A18F2EF009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19792" r="16251" b="6250"/>
          <a:stretch>
            <a:fillRect/>
          </a:stretch>
        </p:blipFill>
        <p:spPr bwMode="auto">
          <a:xfrm>
            <a:off x="1219200" y="1600200"/>
            <a:ext cx="6656388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Noyes VS 300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F25188E-BDF1-432D-9780-D5483998F88C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t="18600" r="17410" b="6995"/>
          <a:stretch>
            <a:fillRect/>
          </a:stretch>
        </p:blipFill>
        <p:spPr bwMode="auto">
          <a:xfrm>
            <a:off x="1295400" y="1600200"/>
            <a:ext cx="655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Inspect Connectors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0C1E31-CFB1-4E59-8FEC-9D14D0E105AC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t="19792" r="16875" b="6250"/>
          <a:stretch>
            <a:fillRect/>
          </a:stretch>
        </p:blipFill>
        <p:spPr bwMode="auto">
          <a:xfrm>
            <a:off x="1371600" y="1600200"/>
            <a:ext cx="6400800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Center the Display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0D5349B-746D-49E0-94CA-0431CFB59B78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t="26042" r="17500" b="18750"/>
          <a:stretch>
            <a:fillRect/>
          </a:stretch>
        </p:blipFill>
        <p:spPr bwMode="auto">
          <a:xfrm>
            <a:off x="838200" y="1600200"/>
            <a:ext cx="7543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End Face Examples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 Kenneth M. Chipps Ph.D. www.chipps.com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B0ED42-BFC3-40A6-8B03-D304DCAADB94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6" t="19792" r="16875" b="6250"/>
          <a:stretch>
            <a:fillRect/>
          </a:stretch>
        </p:blipFill>
        <p:spPr bwMode="auto">
          <a:xfrm>
            <a:off x="1243013" y="1600200"/>
            <a:ext cx="6529387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3844</TotalTime>
  <Words>220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CiscoAcademy</vt:lpstr>
      <vt:lpstr>How to Use the Noyes Fiber Optic Cable Inspection Scope  Last Update 2008.08.13 1.0.0</vt:lpstr>
      <vt:lpstr>Objectives</vt:lpstr>
      <vt:lpstr>What is an Inspection Scope</vt:lpstr>
      <vt:lpstr>Noyes VS 300</vt:lpstr>
      <vt:lpstr>Noyes VS 300</vt:lpstr>
      <vt:lpstr>Noyes VS 300</vt:lpstr>
      <vt:lpstr>To Inspect Connectors</vt:lpstr>
      <vt:lpstr>To Center the Display</vt:lpstr>
      <vt:lpstr>Common End Face Examples</vt:lpstr>
      <vt:lpstr>Review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Noyes Fiber Optic Cable Inspection Scope</dc:title>
  <dc:creator>Kenneth M. Chipps Ph.D.</dc:creator>
  <cp:lastModifiedBy>Kenneth M. Chipps Ph.D.</cp:lastModifiedBy>
  <cp:revision>171</cp:revision>
  <dcterms:created xsi:type="dcterms:W3CDTF">2003-11-16T18:04:42Z</dcterms:created>
  <dcterms:modified xsi:type="dcterms:W3CDTF">2012-11-15T23:23:44Z</dcterms:modified>
</cp:coreProperties>
</file>